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84" r:id="rId5"/>
    <p:sldId id="280" r:id="rId6"/>
    <p:sldId id="282" r:id="rId7"/>
    <p:sldId id="286" r:id="rId8"/>
    <p:sldId id="260" r:id="rId9"/>
    <p:sldId id="273" r:id="rId10"/>
    <p:sldId id="281" r:id="rId11"/>
    <p:sldId id="265" r:id="rId12"/>
    <p:sldId id="259" r:id="rId13"/>
    <p:sldId id="266" r:id="rId14"/>
    <p:sldId id="264" r:id="rId15"/>
    <p:sldId id="272" r:id="rId16"/>
    <p:sldId id="275" r:id="rId17"/>
    <p:sldId id="261" r:id="rId18"/>
    <p:sldId id="283" r:id="rId19"/>
    <p:sldId id="271" r:id="rId20"/>
    <p:sldId id="270" r:id="rId21"/>
    <p:sldId id="274" r:id="rId22"/>
    <p:sldId id="263" r:id="rId23"/>
    <p:sldId id="276" r:id="rId24"/>
    <p:sldId id="262" r:id="rId25"/>
    <p:sldId id="279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4876800" cy="1219200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bn-BD" sz="9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16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p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0760"/>
            <a:ext cx="3733800" cy="498481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8669867" cy="5791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"/>
            <a:ext cx="8139683" cy="60571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12476"/>
            <a:ext cx="8402967" cy="58359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7585"/>
            <a:ext cx="8077200" cy="608283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7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229600" cy="609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5400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381000"/>
            <a:ext cx="8610600" cy="6248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  <a:effectLst>
            <a:outerShdw dist="63500" sx="1000" sy="1000" algn="ctr" rotWithShape="0">
              <a:srgbClr val="000000"/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bn-BD" sz="6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6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3276600"/>
          </a:xfrm>
        </p:spPr>
        <p:txBody>
          <a:bodyPr/>
          <a:lstStyle/>
          <a:p>
            <a:pPr algn="l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উক্ত ছবিগুলিতে কি কি উপায়ে পানিদূষণ দেখানো হয়েছে তা পাশাপাশি দুই জনে মিলে লিখ।</a:t>
            </a:r>
          </a:p>
          <a:p>
            <a:pPr algn="l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67400" y="2667000"/>
          <a:ext cx="914400" cy="771525"/>
        </p:xfrm>
        <a:graphic>
          <a:graphicData uri="http://schemas.openxmlformats.org/presentationml/2006/ole">
            <p:oleObj spid="_x0000_s1028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9" name="Right Arrow 8"/>
          <p:cNvSpPr/>
          <p:nvPr/>
        </p:nvSpPr>
        <p:spPr>
          <a:xfrm>
            <a:off x="1295400" y="1143000"/>
            <a:ext cx="3810000" cy="381000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এবার এসো আমরা একটি ভিডিও দেখি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onut 3"/>
          <p:cNvSpPr/>
          <p:nvPr/>
        </p:nvSpPr>
        <p:spPr>
          <a:xfrm>
            <a:off x="5257800" y="1752600"/>
            <a:ext cx="2209800" cy="2667000"/>
          </a:xfrm>
          <a:prstGeom prst="don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1600200" y="1676400"/>
            <a:ext cx="6705600" cy="38100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এসো আমরা আরো কয়েকটি ছবি দেখি</a:t>
            </a:r>
            <a:endParaRPr lang="en-US" sz="40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2941"/>
            <a:ext cx="8382000" cy="6426459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62200" y="304800"/>
            <a:ext cx="3733800" cy="1107996"/>
          </a:xfrm>
          <a:prstGeom prst="rect">
            <a:avLst/>
          </a:prstGeom>
          <a:ln w="76200"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পরিচিতি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1752600"/>
            <a:ext cx="4191000" cy="446276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শিক্ষক পরিচিতি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2800" b="1" dirty="0" smtClean="0">
              <a:latin typeface="NikoshBAN" pitchFamily="2" charset="0"/>
              <a:cs typeface="NikoshBAN" pitchFamily="2" charset="0"/>
            </a:endParaRPr>
          </a:p>
          <a:p>
            <a:endParaRPr lang="bn-BD" sz="2800" b="1" u="sng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2800" u="sng" dirty="0" smtClean="0">
              <a:latin typeface="NikoshBAN" pitchFamily="2" charset="0"/>
              <a:cs typeface="NikoshBAN" pitchFamily="2" charset="0"/>
            </a:endParaRPr>
          </a:p>
          <a:p>
            <a:endParaRPr lang="bn-BD" sz="2800" u="sng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তাপস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কুমার মল্লিক</a:t>
            </a:r>
          </a:p>
          <a:p>
            <a:pPr algn="ctr"/>
            <a:r>
              <a:rPr lang="bn-BD" sz="24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আই ডি নং- ১৪২,</a:t>
            </a:r>
            <a:r>
              <a:rPr lang="bn-BD" sz="36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সহকারি শিক্ষক (বিজ্ঞান), 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খানাবাড়ী মাধ্যমিক বালিকা বিদ্যালয়,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কুয়েট, খুলনা ।  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752600"/>
            <a:ext cx="3200400" cy="2062103"/>
          </a:xfrm>
          <a:prstGeom prst="rect">
            <a:avLst/>
          </a:prstGeom>
          <a:gradFill flip="none" rotWithShape="1">
            <a:gsLst>
              <a:gs pos="0">
                <a:schemeClr val="dk2">
                  <a:tint val="50000"/>
                  <a:satMod val="180000"/>
                </a:schemeClr>
              </a:gs>
              <a:gs pos="100000">
                <a:schemeClr val="dk2">
                  <a:shade val="45000"/>
                  <a:satMod val="12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বিষয় পরিচিতি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বিষয়ঃ বিজ্ঞান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শ্রেণিঃ ৭ম</a:t>
            </a:r>
          </a:p>
        </p:txBody>
      </p:sp>
      <p:pic>
        <p:nvPicPr>
          <p:cNvPr id="6" name="Picture 5" descr="Image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2514600"/>
            <a:ext cx="1663700" cy="1143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599" cy="5943600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7924800" cy="6019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533400"/>
            <a:ext cx="8001000" cy="578011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 rot="10800000" flipV="1">
            <a:off x="2286000" y="1295400"/>
            <a:ext cx="3810000" cy="914400"/>
          </a:xfrm>
          <a:noFill/>
        </p:spPr>
        <p:txBody>
          <a:bodyPr>
            <a:noAutofit/>
          </a:bodyPr>
          <a:lstStyle/>
          <a:p>
            <a:r>
              <a:rPr lang="bn-BD" sz="60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br>
              <a:rPr lang="bn-BD" sz="60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</a:br>
            <a:endParaRPr lang="en-US" sz="6000" b="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0" y="2057400"/>
            <a:ext cx="6858000" cy="3657600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bn-BD" sz="1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কর্মপত্র-১</a:t>
            </a:r>
          </a:p>
          <a:p>
            <a:pPr algn="l"/>
            <a:r>
              <a:rPr lang="bn-BD" sz="12800" dirty="0" smtClean="0">
                <a:latin typeface="NikoshBAN" pitchFamily="2" charset="0"/>
                <a:cs typeface="NikoshBAN" pitchFamily="2" charset="0"/>
              </a:rPr>
              <a:t>পানি দুষণের বিভিন্ন  কারণ লেখ। </a:t>
            </a:r>
            <a:endParaRPr lang="bn-BD" sz="1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l"/>
            <a:endParaRPr lang="bn-BD" sz="1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l"/>
            <a:r>
              <a:rPr lang="bn-BD" sz="1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কর্মপত্র-২</a:t>
            </a:r>
            <a:r>
              <a:rPr lang="bn-BD" sz="128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l"/>
            <a:r>
              <a:rPr lang="bn-BD" sz="12800" dirty="0" smtClean="0">
                <a:latin typeface="NikoshBAN" pitchFamily="2" charset="0"/>
                <a:cs typeface="NikoshBAN" pitchFamily="2" charset="0"/>
              </a:rPr>
              <a:t>পানি দুষণের বিভিন্ন উৎসের নাম লেখ। </a:t>
            </a:r>
          </a:p>
          <a:p>
            <a:pPr algn="l"/>
            <a:endParaRPr lang="bn-BD" dirty="0" smtClean="0">
              <a:latin typeface="NikoshBAN" pitchFamily="2" charset="0"/>
              <a:cs typeface="NikoshBAN" pitchFamily="2" charset="0"/>
            </a:endParaRPr>
          </a:p>
          <a:p>
            <a:pPr algn="l"/>
            <a:endParaRPr lang="bn-BD" dirty="0" smtClean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971800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~ দূষিত পানি কী?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~ পানি দূষণের ৪ টি কারণ বল।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~ পানি দূষণের ৪ টি উৎসের নাম বল।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~ পানি কেন দূষিত হয়?  </a:t>
            </a:r>
          </a:p>
          <a:p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8382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36 -0.3106 C -0.20937 -0.32123 -0.19531 -0.33187 -0.19045 -0.33187 C -0.15937 -0.33187 -0.12743 -0.16536 -0.12743 0.00115 C -0.12743 -0.0828 -0.11145 -0.16536 -0.09635 -0.16536 C -0.08038 -0.16536 -0.06527 -0.08141 -0.06527 0.00115 C -0.06527 -0.04024 -0.05729 -0.0828 -0.0493 -0.0828 C -0.04131 -0.0828 -0.03333 -0.0414 -0.03333 0.00115 C -0.03333 -0.02012 -0.02934 -0.04024 -0.02534 -0.04024 C -0.02135 -0.04024 -0.01736 -0.01897 -0.01736 0.00115 C -0.01736 -0.00949 -0.01527 -0.02012 -0.01336 -0.02012 C -0.01232 -0.02012 -0.00937 -0.00949 -0.00937 0.00115 C -0.00937 -0.00417 -0.00833 -0.00949 -0.00729 -0.00949 C -0.00729 -0.0081 -0.0052 -0.00417 -0.0052 0.00115 C -0.0052 -0.00162 -0.0052 -0.00417 -0.00416 -0.00417 C -0.00416 -0.00278 -0.00312 -0.00139 -0.00312 0.00115 C -0.00312 -0.00024 -0.00312 -0.00162 -0.00312 -0.00278 C -0.00208 -0.00278 -0.00208 -0.00139 -0.00208 3.84829E-6 C -0.00104 3.84829E-6 -0.00104 -0.00139 -0.00104 -0.00278 C -4.72222E-6 -0.00278 -4.72222E-6 -0.00139 -4.72222E-6 3.84829E-6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733800"/>
            <a:ext cx="8686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ক) পানি দূষণ কী?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খ) পানি দূষণের কারণ  ব্যাখ্যা কর।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গ) উদ্দীপকের মাছগুলো কী ধরনের সমস্যার সম্মুখীন হয়েছে কারণসহ ব্যাখ্যা কর।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ঘ) কী পদক্ষেপ গ্রহণ করলে উদ্দীপকের পরিবেশের ভারসাম্য রক্ষা পাবে বিশ্লেষণ কর। </a:t>
            </a:r>
          </a:p>
          <a:p>
            <a:endParaRPr lang="bn-BD" sz="3200" dirty="0" smtClean="0"/>
          </a:p>
          <a:p>
            <a:endParaRPr lang="bn-BD" dirty="0" smtClean="0"/>
          </a:p>
          <a:p>
            <a:endParaRPr lang="bn-BD" dirty="0" smtClean="0"/>
          </a:p>
          <a:p>
            <a:endParaRPr lang="bn-BD" dirty="0" smtClean="0"/>
          </a:p>
          <a:p>
            <a:endParaRPr lang="bn-BD" dirty="0" smtClean="0"/>
          </a:p>
          <a:p>
            <a:endParaRPr lang="en-US" dirty="0"/>
          </a:p>
        </p:txBody>
      </p:sp>
      <p:pic>
        <p:nvPicPr>
          <p:cNvPr id="6" name="Picture 5" descr="p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425" y="228600"/>
            <a:ext cx="5006975" cy="3483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52400"/>
            <a:ext cx="838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বাড়ির  কাজ </a:t>
            </a:r>
            <a:endParaRPr lang="en-US" sz="16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8915400" cy="53399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spAutoFit/>
            <a:sp3d z="-6350"/>
          </a:bodyPr>
          <a:lstStyle/>
          <a:p>
            <a:pPr algn="ctr"/>
            <a:r>
              <a:rPr lang="bn-BD" sz="28700" b="1" cap="all" spc="0" dirty="0" smtClean="0">
                <a:ln w="9000" cap="flat" cmpd="sng">
                  <a:solidFill>
                    <a:schemeClr val="tx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innerShdw dist="50800">
                    <a:srgbClr val="FF0000"/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bn-BD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p3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038600"/>
            <a:ext cx="1847850" cy="2466975"/>
          </a:xfrm>
          <a:prstGeom prst="rect">
            <a:avLst/>
          </a:prstGeom>
        </p:spPr>
      </p:pic>
      <p:pic>
        <p:nvPicPr>
          <p:cNvPr id="6" name="Picture 5" descr="p3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8600"/>
            <a:ext cx="1847850" cy="246697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applaus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09600"/>
            <a:ext cx="655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BD" sz="4000" dirty="0" smtClean="0">
              <a:latin typeface="NikoshBAN" pitchFamily="2" charset="0"/>
              <a:cs typeface="NikoshBAN" pitchFamily="2" charset="0"/>
              <a:sym typeface="Wingdings 3"/>
            </a:endParaRPr>
          </a:p>
          <a:p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609600"/>
            <a:ext cx="7696200" cy="48320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শিখনফল</a:t>
            </a:r>
          </a:p>
          <a:p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 2"/>
              <a:buChar char="ï"/>
            </a:pPr>
            <a:r>
              <a:rPr lang="bn-BD" sz="3600" dirty="0" smtClean="0">
                <a:latin typeface="NikoshBAN" pitchFamily="2" charset="0"/>
                <a:cs typeface="NikoshBAN" pitchFamily="2" charset="0"/>
                <a:sym typeface="Wingdings 3"/>
              </a:rPr>
              <a:t>    দূষিত পানি কী তা বলতে পারবে।  </a:t>
            </a:r>
            <a:endParaRPr lang="bn-BD" sz="3200" dirty="0" smtClean="0">
              <a:latin typeface="NikoshBAN" pitchFamily="2" charset="0"/>
              <a:cs typeface="NikoshBAN" pitchFamily="2" charset="0"/>
              <a:sym typeface="Wingdings 3"/>
            </a:endParaRP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  <a:sym typeface="Wingdings 2"/>
              </a:rPr>
              <a:t> পানি </a:t>
            </a:r>
            <a:r>
              <a:rPr lang="bn-BD" sz="3600" dirty="0" smtClean="0">
                <a:latin typeface="NikoshBAN" pitchFamily="2" charset="0"/>
                <a:cs typeface="NikoshBAN" pitchFamily="2" charset="0"/>
                <a:sym typeface="Wingdings 3"/>
              </a:rPr>
              <a:t> দূষণের উৎস উল্লেখ করতে পারবে। </a:t>
            </a:r>
            <a:endParaRPr lang="bn-BD" sz="3600" dirty="0" smtClean="0">
              <a:latin typeface="NikoshBAN" pitchFamily="2" charset="0"/>
              <a:cs typeface="NikoshBAN" pitchFamily="2" charset="0"/>
              <a:sym typeface="Wingdings 2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  <a:sym typeface="Wingdings 2"/>
              </a:rPr>
              <a:t> </a:t>
            </a:r>
            <a:r>
              <a:rPr lang="bn-BD" sz="3600" dirty="0" smtClean="0">
                <a:latin typeface="NikoshBAN" pitchFamily="2" charset="0"/>
                <a:cs typeface="NikoshBAN" pitchFamily="2" charset="0"/>
                <a:sym typeface="Wingdings 2"/>
              </a:rPr>
              <a:t>পানি </a:t>
            </a:r>
            <a:r>
              <a:rPr lang="bn-BD" sz="3600" dirty="0" smtClean="0">
                <a:latin typeface="NikoshBAN" pitchFamily="2" charset="0"/>
                <a:cs typeface="NikoshBAN" pitchFamily="2" charset="0"/>
                <a:sym typeface="Wingdings 3"/>
              </a:rPr>
              <a:t> দূষণের কারণ ব্যাখ্যা করতে পারবে। </a:t>
            </a:r>
            <a:endParaRPr lang="bn-BD" sz="3200" dirty="0" smtClean="0">
              <a:latin typeface="NikoshBAN" pitchFamily="2" charset="0"/>
              <a:cs typeface="NikoshBAN" pitchFamily="2" charset="0"/>
              <a:sym typeface="Wingdings 2"/>
            </a:endParaRPr>
          </a:p>
          <a:p>
            <a:endParaRPr lang="bn-BD" sz="3200" dirty="0" smtClean="0">
              <a:latin typeface="NikoshBAN" pitchFamily="2" charset="0"/>
              <a:cs typeface="NikoshBAN" pitchFamily="2" charset="0"/>
              <a:sym typeface="Wingdings 2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5"/>
          <p:cNvSpPr/>
          <p:nvPr/>
        </p:nvSpPr>
        <p:spPr>
          <a:xfrm>
            <a:off x="2057400" y="1295400"/>
            <a:ext cx="5638800" cy="4648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 আমরা দু’টি ছবি দেখি</a:t>
            </a:r>
            <a:r>
              <a:rPr lang="bn-BD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9550"/>
            <a:ext cx="8458200" cy="63436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8441"/>
            <a:ext cx="8610600" cy="608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/>
          <p:cNvSpPr/>
          <p:nvPr/>
        </p:nvSpPr>
        <p:spPr>
          <a:xfrm>
            <a:off x="1295400" y="1600200"/>
            <a:ext cx="6858000" cy="266700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উপরের ছবিতে তোমরা কি দেখতে পেলে?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2133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7620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lowchart: Punched Tape 6"/>
          <p:cNvSpPr/>
          <p:nvPr/>
        </p:nvSpPr>
        <p:spPr>
          <a:xfrm rot="21136719">
            <a:off x="-239111" y="1161660"/>
            <a:ext cx="7412703" cy="4876800"/>
          </a:xfrm>
          <a:prstGeom prst="flowChartPunchedTape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6"/>
          </a:lnRef>
          <a:fillRef idx="1003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16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পানি দূষণ</a:t>
            </a:r>
            <a:endParaRPr lang="en-US" sz="13800" b="1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838200" y="533400"/>
            <a:ext cx="7924800" cy="5828553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এসো আমরা আরো কিছু  ছবি লক্ষ্য করি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735</TotalTime>
  <Words>206</Words>
  <Application>Microsoft Office PowerPoint</Application>
  <PresentationFormat>On-screen Show (4:3)</PresentationFormat>
  <Paragraphs>53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Apex</vt:lpstr>
      <vt:lpstr>Packager Shell Object</vt:lpstr>
      <vt:lpstr>শুভেচ্ছা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জোড়ায় কাজ</vt:lpstr>
      <vt:lpstr>Slide 17</vt:lpstr>
      <vt:lpstr>Slide 18</vt:lpstr>
      <vt:lpstr>Slide 19</vt:lpstr>
      <vt:lpstr>Slide 20</vt:lpstr>
      <vt:lpstr>Slide 21</vt:lpstr>
      <vt:lpstr>Slide 22</vt:lpstr>
      <vt:lpstr>দলীয় কাজ 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Doel-1612i3</dc:creator>
  <cp:lastModifiedBy>Doel-1612i3</cp:lastModifiedBy>
  <cp:revision>138</cp:revision>
  <dcterms:created xsi:type="dcterms:W3CDTF">2006-08-16T00:00:00Z</dcterms:created>
  <dcterms:modified xsi:type="dcterms:W3CDTF">2014-01-23T04:48:54Z</dcterms:modified>
</cp:coreProperties>
</file>